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6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INVENTAR APLIKACIJA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sr-Latn-RS" dirty="0" smtClean="0"/>
              <a:t>KAKO KREIRATI GRAFIČKU APLIKACIJU OD POČETKA DO KRAJA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GUI-više o grafičkim objektima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497137"/>
            <a:ext cx="5172075" cy="2381250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4</a:t>
            </a:r>
            <a:r>
              <a:rPr lang="sr-Latn-RS" dirty="0" smtClean="0"/>
              <a:t>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905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</a:t>
            </a:r>
            <a:r>
              <a:rPr lang="sr-Latn-RS" dirty="0" smtClean="0"/>
              <a:t> (</a:t>
            </a:r>
            <a:r>
              <a:rPr lang="en-US" dirty="0" err="1" smtClean="0"/>
              <a:t>JLabel</a:t>
            </a:r>
            <a:r>
              <a:rPr lang="sr-Latn-RS" dirty="0" smtClean="0"/>
              <a:t>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905000" y="2057400"/>
            <a:ext cx="13716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914400" y="3886200"/>
            <a:ext cx="2286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181600" y="2095500"/>
            <a:ext cx="9144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GUI-Kreiranje labela(etiketa)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92405" y="1605359"/>
            <a:ext cx="5149664" cy="2370932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</a:t>
            </a:r>
            <a:r>
              <a:rPr lang="sr-Latn-RS" dirty="0" smtClean="0"/>
              <a:t>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4</a:t>
            </a:r>
            <a:r>
              <a:rPr lang="sr-Latn-RS" dirty="0" smtClean="0"/>
              <a:t>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</a:t>
            </a:r>
            <a:r>
              <a:rPr lang="sr-Latn-RS" dirty="0" smtClean="0"/>
              <a:t> 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028700" y="1817132"/>
            <a:ext cx="2019300" cy="69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2971800"/>
            <a:ext cx="20955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181600" y="1861066"/>
            <a:ext cx="2286000" cy="653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4648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JLabel brPakPoPosLab=new JLabel();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18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JLabel brKnjPoPakLab=new JLabel();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5867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JLabel ukupnoLab=new JLabel();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GUI-više o grafičkim objektima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502296"/>
            <a:ext cx="5172075" cy="2370932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6</a:t>
            </a:r>
            <a:r>
              <a:rPr lang="sr-Latn-RS" dirty="0" smtClean="0"/>
              <a:t> (JTextField)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171700" y="2045732"/>
            <a:ext cx="2019300" cy="145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3962400"/>
            <a:ext cx="32385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715000" y="2089666"/>
            <a:ext cx="381000" cy="1263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GUI-Kreiranje polja za tekst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5359"/>
            <a:ext cx="5172075" cy="2370932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6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 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028700" y="1817132"/>
            <a:ext cx="3086100" cy="69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028700" y="3048000"/>
            <a:ext cx="30861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638800" y="1861066"/>
            <a:ext cx="1828800" cy="653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4648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brPakPoPosTF=new JTextField();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18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brKnjPoPakTF=new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5867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ukupnoTF=new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JTextField </a:t>
            </a:r>
            <a:r>
              <a:rPr lang="sr-Latn-RS" dirty="0" smtClean="0">
                <a:latin typeface="Verdana" pitchFamily="34" charset="0"/>
                <a:ea typeface="Verdana" pitchFamily="34" charset="0"/>
              </a:rPr>
              <a:t>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GUI-više o grafičkim objektima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3" y="2502296"/>
            <a:ext cx="5172073" cy="2370932"/>
          </a:xfrm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9(JButton)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171700" y="2045732"/>
            <a:ext cx="3238500" cy="1916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GUI-Kreiranje </a:t>
            </a:r>
            <a:r>
              <a:rPr lang="en-US" smtClean="0"/>
              <a:t>JButton</a:t>
            </a:r>
            <a:r>
              <a:rPr lang="sr-Latn-RS" dirty="0" smtClean="0"/>
              <a:t> objekta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5359"/>
            <a:ext cx="5172075" cy="2370932"/>
          </a:xfrm>
        </p:spPr>
      </p:pic>
      <p:sp>
        <p:nvSpPr>
          <p:cNvPr id="7" name="TextBox 6"/>
          <p:cNvSpPr txBox="1"/>
          <p:nvPr/>
        </p:nvSpPr>
        <p:spPr>
          <a:xfrm>
            <a:off x="7772400" y="1676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9</a:t>
            </a:r>
            <a:r>
              <a:rPr lang="sr-Latn-RS" dirty="0" smtClean="0"/>
              <a:t>(</a:t>
            </a:r>
            <a:r>
              <a:rPr lang="en-US" dirty="0" smtClean="0"/>
              <a:t>J</a:t>
            </a:r>
            <a:r>
              <a:rPr lang="sr-Latn-RS" dirty="0" smtClean="0"/>
              <a:t>Button)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5410200" y="1866900"/>
            <a:ext cx="2362200" cy="1181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4648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JButton izracunajDugme=new JButton();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INVENTAR APLIKACIJA-vizuelni 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PODEŠAVANJE OBJEKATA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GUI-podešavanje JFrame objekta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3832922" cy="1752600"/>
          </a:xfrm>
        </p:spPr>
      </p:pic>
      <p:sp>
        <p:nvSpPr>
          <p:cNvPr id="5" name="TextBox 4"/>
          <p:cNvSpPr txBox="1"/>
          <p:nvPr/>
        </p:nvSpPr>
        <p:spPr>
          <a:xfrm>
            <a:off x="14478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3810000" cy="1828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247900" y="1817132"/>
            <a:ext cx="876300" cy="3164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41148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dirty="0" smtClean="0"/>
              <a:t>PODEŠAVANJE VELIČINE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dirty="0" smtClean="0"/>
              <a:t>PONAŠANJE PRI KLIKU NA X DUGME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dirty="0" smtClean="0"/>
              <a:t>POLOŽAJ U ODNOSU NA EKRAN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dirty="0" smtClean="0"/>
              <a:t>VIDLJIVOST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114800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setSize(550,250)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setDefaultCloseOperation(JFrame.EXIT_ON_CLOSE)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setLocationRelativeTo(null)</a:t>
            </a:r>
          </a:p>
          <a:p>
            <a:r>
              <a:rPr lang="en-US" b="1" dirty="0" smtClean="0"/>
              <a:t>win</a:t>
            </a:r>
            <a:r>
              <a:rPr lang="sr-Latn-RS" b="1" dirty="0" smtClean="0"/>
              <a:t>.</a:t>
            </a:r>
            <a:r>
              <a:rPr lang="sr-Latn-RS" dirty="0" smtClean="0"/>
              <a:t>setVisible(true)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GUI-podešavanje JPanel objekta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3832922" cy="1752600"/>
          </a:xfrm>
        </p:spPr>
      </p:pic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3810000" cy="1828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495800" y="1905000"/>
            <a:ext cx="20955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41148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PODEŠAVANJE BOJE POZADINE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Verdana" pitchFamily="34" charset="0"/>
                <a:ea typeface="Verdana" pitchFamily="34" charset="0"/>
              </a:rPr>
              <a:t>win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.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setBackground(Color.gray)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GUI-Podešavanje objekta JLabel klase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5140180" cy="2370932"/>
          </a:xfrm>
        </p:spPr>
      </p:pic>
      <p:sp>
        <p:nvSpPr>
          <p:cNvPr id="7" name="TextBox 6"/>
          <p:cNvSpPr txBox="1"/>
          <p:nvPr/>
        </p:nvSpPr>
        <p:spPr>
          <a:xfrm>
            <a:off x="64770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5</a:t>
            </a:r>
            <a:r>
              <a:rPr lang="sr-Latn-RS" dirty="0" smtClean="0"/>
              <a:t> ukupnoLab(</a:t>
            </a:r>
            <a:r>
              <a:rPr lang="en-US" dirty="0" smtClean="0"/>
              <a:t>J</a:t>
            </a:r>
            <a:r>
              <a:rPr lang="sr-Latn-RS" dirty="0" smtClean="0"/>
              <a:t>Label)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191000" y="2667000"/>
            <a:ext cx="2286000" cy="1099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52800" y="434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ukupnoLab.setText(“Ukupno”);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5029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ukupnoLab.setSize(60,30);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5638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ukupnoLab.setBounds(300,50,60,30);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66800" y="2590800"/>
            <a:ext cx="28956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300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114800" y="1981200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200" y="2057400"/>
            <a:ext cx="461665" cy="36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50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INVENTAR APLIKACIJA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vi-VN" sz="3200" dirty="0" smtClean="0"/>
              <a:t>Knjižara na fakultetu dobija kartone udžbenika. U svakoj pošiljci svaki karton sadrži isti broj udžbenika. Menadžer zaliha želi da pomoću računara izračuna ukupan broj udžbenika koji stignu u knjižaru za svaku pošiljku. Rukovodilac inventara će u svaki karton pošiljke uneti broj primljenih kartona i fiksni broj </a:t>
            </a:r>
            <a:r>
              <a:rPr lang="vi-VN" sz="3200" dirty="0" smtClean="0"/>
              <a:t>udžbenika</a:t>
            </a:r>
            <a:r>
              <a:rPr lang="sr-Latn-RS" sz="3200" dirty="0" smtClean="0"/>
              <a:t>.</a:t>
            </a:r>
          </a:p>
          <a:p>
            <a:pPr algn="just">
              <a:buNone/>
            </a:pPr>
            <a:r>
              <a:rPr lang="vi-VN" sz="3200" dirty="0" smtClean="0"/>
              <a:t> </a:t>
            </a:r>
            <a:r>
              <a:rPr lang="sr-Latn-RS" sz="3200" dirty="0" smtClean="0"/>
              <a:t>Ap</a:t>
            </a:r>
            <a:r>
              <a:rPr lang="vi-VN" sz="3200" dirty="0" smtClean="0"/>
              <a:t>likacija </a:t>
            </a:r>
            <a:r>
              <a:rPr lang="vi-VN" sz="3200" dirty="0" smtClean="0"/>
              <a:t>zatim treba da izračuna i prikaže ukupan broj udžbenika u pošiljci.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GUI-Podešavanje objekta JTextField klase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83710"/>
            <a:ext cx="5140180" cy="2356311"/>
          </a:xfrm>
        </p:spPr>
      </p:pic>
      <p:sp>
        <p:nvSpPr>
          <p:cNvPr id="7" name="TextBox 6"/>
          <p:cNvSpPr txBox="1"/>
          <p:nvPr/>
        </p:nvSpPr>
        <p:spPr>
          <a:xfrm>
            <a:off x="64770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</a:t>
            </a:r>
            <a:r>
              <a:rPr lang="sr-Latn-RS" dirty="0" smtClean="0"/>
              <a:t>- ukupnoTF(</a:t>
            </a:r>
            <a:r>
              <a:rPr lang="en-US" dirty="0" smtClean="0"/>
              <a:t>J</a:t>
            </a:r>
            <a:r>
              <a:rPr lang="sr-Latn-RS" dirty="0" smtClean="0"/>
              <a:t>TextField)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724400" y="2590800"/>
            <a:ext cx="1752600" cy="1175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800" y="4495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ukupnoTF.setSize(80,30);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5257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ukupnoTF.setBounds(360,50,80,30);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66800" y="2590800"/>
            <a:ext cx="34290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60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76800" y="2057400"/>
            <a:ext cx="0" cy="3810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2057400"/>
            <a:ext cx="461665" cy="36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50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GUI-Podešavanje objekta JButton klase</a:t>
            </a:r>
            <a:endParaRPr lang="en-US" dirty="0"/>
          </a:p>
        </p:txBody>
      </p:sp>
      <p:pic>
        <p:nvPicPr>
          <p:cNvPr id="4" name="Content Placeholder 3" descr="InventarApp-Objekti Labe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1" y="1683710"/>
            <a:ext cx="5140178" cy="2356311"/>
          </a:xfrm>
        </p:spPr>
      </p:pic>
      <p:sp>
        <p:nvSpPr>
          <p:cNvPr id="7" name="TextBox 6"/>
          <p:cNvSpPr txBox="1"/>
          <p:nvPr/>
        </p:nvSpPr>
        <p:spPr>
          <a:xfrm>
            <a:off x="6248400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9- izracunajDugme(</a:t>
            </a:r>
            <a:r>
              <a:rPr lang="en-US" smtClean="0"/>
              <a:t>JButton</a:t>
            </a:r>
            <a:r>
              <a:rPr lang="sr-Latn-RS" smtClean="0"/>
              <a:t>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4953000" y="3124203"/>
            <a:ext cx="1295400" cy="78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572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izracunajDugme.setSize(160,30);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5257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izracunajDugme.setBounds(300,100,160,30);</a:t>
            </a:r>
          </a:p>
          <a:p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981200"/>
            <a:ext cx="640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6800" y="1905000"/>
            <a:ext cx="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(0,0)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14400" y="3048000"/>
            <a:ext cx="29718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300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76800" y="2057400"/>
            <a:ext cx="0" cy="9144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67200" y="2438400"/>
            <a:ext cx="461665" cy="445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FF00"/>
                </a:solidFill>
              </a:rPr>
              <a:t>100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INVENTAR APLIKACIJA-vizuelni 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POVEZIVANJE OBJEKATA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GUI-povezivanje objekata 1 i 2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6187"/>
            <a:ext cx="5124450" cy="2343150"/>
          </a:xfrm>
        </p:spPr>
      </p:pic>
      <p:sp>
        <p:nvSpPr>
          <p:cNvPr id="5" name="TextBox 4"/>
          <p:cNvSpPr txBox="1"/>
          <p:nvPr/>
        </p:nvSpPr>
        <p:spPr>
          <a:xfrm>
            <a:off x="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4384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8001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4953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win.setContentPane(pan);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562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pan=win.getContentPane();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Ako je kreiran novi panel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5626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Uzimanje postojećeg objekta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INVENTAR APLIKACIJA-događaj dugmeta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dodavanje metode actionPerformed()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Dodavanje događaja dugmeta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Povezati klasu sa interfejsom 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ActionListener</a:t>
            </a: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Implementirati metodu </a:t>
            </a: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actionPerformed(ActionEvent e)</a:t>
            </a: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Kreirati negde objekat tekuće klase(Klasa)</a:t>
            </a:r>
            <a:br>
              <a:rPr lang="sr-Latn-RS" sz="2800" dirty="0" smtClean="0">
                <a:latin typeface="Verdana" pitchFamily="34" charset="0"/>
                <a:ea typeface="Verdana" pitchFamily="34" charset="0"/>
              </a:rPr>
            </a:b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Klasa osluskivac=new Klasa();</a:t>
            </a: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dodati prethodni objekat da bude osluškivač događaja za dugme</a:t>
            </a:r>
            <a:br>
              <a:rPr lang="sr-Latn-RS" sz="2800" dirty="0" smtClean="0">
                <a:latin typeface="Verdana" pitchFamily="34" charset="0"/>
                <a:ea typeface="Verdana" pitchFamily="34" charset="0"/>
              </a:rPr>
            </a:br>
            <a:r>
              <a:rPr lang="sr-Latn-RS" sz="2800" b="1" dirty="0" smtClean="0">
                <a:latin typeface="Verdana" pitchFamily="34" charset="0"/>
                <a:ea typeface="Verdana" pitchFamily="34" charset="0"/>
              </a:rPr>
              <a:t>dugme.addActionListener(osluskivac);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INVENTAR APLIKACIJA-dodavanje poslovne logike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implementacija metode actionPerformed()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Poslovna logika(računski deo bez grafike)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int brKnjigaPoPak, brPaketa, ukupno;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Scanner ucitavac=new Scanner(System.in);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brKnjigaPoPak=ucitavac.nextInt();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brPaketa=ucitavac.nextInt();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ukupno=brKnjigaPoPak*brPaketa;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System.out.println(“”+ukupno);</a:t>
            </a:r>
            <a:endParaRPr lang="sr-Latn-RS" sz="2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Poslovna logika(računski sa grafikom)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int brKnjigaPoPak, brPaketa, ukupno;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String brKnjPoPakStr, brPaketaStr;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brKnjPoPakStr=</a:t>
            </a:r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brKnjigaPoPakTF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.getText();</a:t>
            </a: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brPaketaStr=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brPaketaTF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.getText();</a:t>
            </a:r>
          </a:p>
          <a:p>
            <a:r>
              <a:rPr lang="sr-Latn-R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brKnjigaPoPak=</a:t>
            </a:r>
            <a:r>
              <a:rPr lang="sr-Latn-RS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Integer.parseInt(</a:t>
            </a:r>
            <a:r>
              <a:rPr lang="sr-Latn-R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brKnjPoPakStr</a:t>
            </a:r>
            <a:r>
              <a:rPr lang="sr-Latn-RS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)</a:t>
            </a:r>
            <a:r>
              <a:rPr lang="sr-Latn-R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;</a:t>
            </a:r>
            <a:endParaRPr lang="sr-Latn-RS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brPaketa=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 Integer.parseInt(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brPaketaStr</a:t>
            </a:r>
            <a:r>
              <a:rPr lang="sr-Latn-RS" sz="28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)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ukupno=brKnjigaPoPak*brPaketa;</a:t>
            </a:r>
          </a:p>
          <a:p>
            <a:endParaRPr lang="sr-Latn-RS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sr-Latn-RS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ukupnoTF</a:t>
            </a:r>
            <a:r>
              <a:rPr lang="sr-Latn-R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.setText(“”+ukupno);</a:t>
            </a:r>
            <a:endParaRPr lang="sr-Latn-RS" sz="2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INVENTAR APLIKACIJA-kraj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Hvala na pažnji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Inventar aplikacija</a:t>
            </a:r>
            <a:endParaRPr lang="en-US" dirty="0"/>
          </a:p>
        </p:txBody>
      </p:sp>
      <p:pic>
        <p:nvPicPr>
          <p:cNvPr id="4" name="Content Placeholder 3" descr="Inventar ap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3975" y="1447800"/>
            <a:ext cx="7381681" cy="3397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Inventar aplikacija-postupak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Kreirati nov projekat</a:t>
            </a:r>
          </a:p>
          <a:p>
            <a:r>
              <a:rPr lang="sr-Latn-RS" sz="3600" dirty="0" smtClean="0"/>
              <a:t>Kreirati vizuelni deo aplikacije tj. Grafički Korisnički Interfejs(GUI)</a:t>
            </a:r>
          </a:p>
          <a:p>
            <a:r>
              <a:rPr lang="sr-Latn-RS" sz="3600" dirty="0" smtClean="0"/>
              <a:t>Implementirati događaj dugmeta</a:t>
            </a:r>
          </a:p>
          <a:p>
            <a:r>
              <a:rPr lang="sr-Latn-RS" sz="3600" dirty="0" smtClean="0"/>
              <a:t>Uraditi poslovnu logiku aplikacije, tj. </a:t>
            </a:r>
            <a:r>
              <a:rPr lang="en-US" sz="3600" dirty="0" smtClean="0"/>
              <a:t>I</a:t>
            </a:r>
            <a:r>
              <a:rPr lang="sr-Latn-RS" sz="3600" dirty="0" smtClean="0"/>
              <a:t>zvršiti potrebna izračunavanja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INVENTAR APLIKACIJA-vizuelni 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KAKO KREIRATI GUI BEZ FUNKCIONALNOSTI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VIZUELNI DEO APLIKACIJE</a:t>
            </a:r>
            <a:endParaRPr lang="en-US" dirty="0"/>
          </a:p>
        </p:txBody>
      </p:sp>
      <p:pic>
        <p:nvPicPr>
          <p:cNvPr id="4" name="Content Placeholder 3" descr="Inventar app-Objekt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2506662"/>
            <a:ext cx="5172075" cy="2362200"/>
          </a:xfrm>
        </p:spPr>
      </p:pic>
      <p:sp>
        <p:nvSpPr>
          <p:cNvPr id="7" name="Oval 6"/>
          <p:cNvSpPr/>
          <p:nvPr/>
        </p:nvSpPr>
        <p:spPr>
          <a:xfrm>
            <a:off x="4648200" y="15240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2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1600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1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4400" y="29718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3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38200" y="40386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4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0" y="19050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5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16764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6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19400" y="54864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7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96200" y="3124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8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72400" y="4648200"/>
            <a:ext cx="6096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atin typeface="Verdana" pitchFamily="34" charset="0"/>
                <a:ea typeface="Verdana" pitchFamily="34" charset="0"/>
              </a:rPr>
              <a:t>9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 flipH="1">
            <a:off x="5410200" y="1925404"/>
            <a:ext cx="927474" cy="741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</p:cNvCxnSpPr>
          <p:nvPr/>
        </p:nvCxnSpPr>
        <p:spPr>
          <a:xfrm flipH="1">
            <a:off x="4114800" y="1849204"/>
            <a:ext cx="622674" cy="1122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</p:cNvCxnSpPr>
          <p:nvPr/>
        </p:nvCxnSpPr>
        <p:spPr>
          <a:xfrm>
            <a:off x="1524000" y="3162300"/>
            <a:ext cx="13716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</p:cNvCxnSpPr>
          <p:nvPr/>
        </p:nvCxnSpPr>
        <p:spPr>
          <a:xfrm flipV="1">
            <a:off x="1447800" y="3962400"/>
            <a:ext cx="13716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</p:cNvCxnSpPr>
          <p:nvPr/>
        </p:nvCxnSpPr>
        <p:spPr>
          <a:xfrm flipH="1">
            <a:off x="5181600" y="2230204"/>
            <a:ext cx="2527674" cy="970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5"/>
          </p:cNvCxnSpPr>
          <p:nvPr/>
        </p:nvCxnSpPr>
        <p:spPr>
          <a:xfrm>
            <a:off x="3568326" y="2001604"/>
            <a:ext cx="470274" cy="142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7"/>
          </p:cNvCxnSpPr>
          <p:nvPr/>
        </p:nvCxnSpPr>
        <p:spPr>
          <a:xfrm flipV="1">
            <a:off x="3339726" y="3962400"/>
            <a:ext cx="851274" cy="1579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2"/>
          </p:cNvCxnSpPr>
          <p:nvPr/>
        </p:nvCxnSpPr>
        <p:spPr>
          <a:xfrm flipH="1">
            <a:off x="5867400" y="3314700"/>
            <a:ext cx="18288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 flipH="1" flipV="1">
            <a:off x="5867400" y="3962400"/>
            <a:ext cx="19050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GRAFIČKI KORISNIČKI INTERFEJS-programiranje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>Kreirati objekat</a:t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Klasa objekat = new Konstruktor();</a:t>
            </a:r>
          </a:p>
          <a:p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>Podesiti atribute objekta</a:t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objekat.setAtribut(nova_vrednost);</a:t>
            </a:r>
          </a:p>
          <a:p>
            <a:r>
              <a:rPr lang="sr-Latn-RS" sz="3200" dirty="0" smtClean="0">
                <a:latin typeface="Verdana" pitchFamily="34" charset="0"/>
                <a:ea typeface="Verdana" pitchFamily="34" charset="0"/>
              </a:rPr>
              <a:t>Povezati objekte jedan sa drugim</a:t>
            </a:r>
            <a:br>
              <a:rPr lang="sr-Latn-RS" sz="3200" dirty="0" smtClean="0"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objekat1.add(objekat2);</a:t>
            </a:r>
          </a:p>
          <a:p>
            <a:r>
              <a:rPr lang="sr-Latn-R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Povezivanje JFrame i JPanel objekata</a:t>
            </a:r>
            <a:br>
              <a:rPr lang="sr-Latn-R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sr-Latn-R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win.setContentPane(pan);</a:t>
            </a:r>
            <a:endParaRPr lang="en-US" sz="3200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GUI-više o grafičkim objektima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6187"/>
            <a:ext cx="5124450" cy="2343150"/>
          </a:xfrm>
        </p:spPr>
      </p:pic>
      <p:sp>
        <p:nvSpPr>
          <p:cNvPr id="5" name="TextBox 4"/>
          <p:cNvSpPr txBox="1"/>
          <p:nvPr/>
        </p:nvSpPr>
        <p:spPr>
          <a:xfrm>
            <a:off x="14478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5146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22479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GUI-kreiranje objekata 1 i 2</a:t>
            </a:r>
            <a:endParaRPr lang="en-US" dirty="0"/>
          </a:p>
        </p:txBody>
      </p:sp>
      <p:pic>
        <p:nvPicPr>
          <p:cNvPr id="4" name="Content Placeholder 3" descr="Inventar aplikacija-Frame i pa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9775" y="2516187"/>
            <a:ext cx="5124450" cy="2343150"/>
          </a:xfrm>
        </p:spPr>
      </p:pic>
      <p:sp>
        <p:nvSpPr>
          <p:cNvPr id="5" name="TextBox 4"/>
          <p:cNvSpPr txBox="1"/>
          <p:nvPr/>
        </p:nvSpPr>
        <p:spPr>
          <a:xfrm>
            <a:off x="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Verdana" pitchFamily="34" charset="0"/>
                <a:ea typeface="Verdana" pitchFamily="34" charset="0"/>
              </a:rPr>
              <a:t>1-JFrame</a:t>
            </a:r>
            <a:endParaRPr lang="en-US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2-JPanel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438400"/>
            <a:ext cx="5181600" cy="2362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800100" y="1817132"/>
            <a:ext cx="1409700" cy="8498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1905000"/>
            <a:ext cx="1333500" cy="1611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4953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Verdana" pitchFamily="34" charset="0"/>
                <a:ea typeface="Verdana" pitchFamily="34" charset="0"/>
              </a:rPr>
              <a:t>JFrame</a:t>
            </a:r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 win=new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</a:rPr>
              <a:t>JFrame</a:t>
            </a:r>
            <a:r>
              <a:rPr lang="sr-Latn-RS" sz="2400" dirty="0" smtClean="0">
                <a:latin typeface="Verdana" pitchFamily="34" charset="0"/>
                <a:ea typeface="Verdana" pitchFamily="34" charset="0"/>
              </a:rPr>
              <a:t>(“Inventar App”);</a:t>
            </a:r>
            <a:endParaRPr lang="en-US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562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JPanel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 pan=new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</a:rPr>
              <a:t>JPanel</a:t>
            </a:r>
            <a:r>
              <a:rPr lang="sr-Latn-RS" sz="2800" dirty="0" smtClean="0">
                <a:latin typeface="Verdana" pitchFamily="34" charset="0"/>
                <a:ea typeface="Verdana" pitchFamily="34" charset="0"/>
              </a:rPr>
              <a:t>();</a:t>
            </a:r>
            <a:endParaRPr lang="en-US" sz="28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1156</TotalTime>
  <Words>503</Words>
  <Application>Microsoft Office PowerPoint</Application>
  <PresentationFormat>On-screen Show (4:3)</PresentationFormat>
  <Paragraphs>148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INVENTAR APLIKACIJA</vt:lpstr>
      <vt:lpstr>INVENTAR APLIKACIJA</vt:lpstr>
      <vt:lpstr>Inventar aplikacija</vt:lpstr>
      <vt:lpstr>Inventar aplikacija-postupak</vt:lpstr>
      <vt:lpstr>INVENTAR APLIKACIJA-vizuelni deo</vt:lpstr>
      <vt:lpstr>VIZUELNI DEO APLIKACIJE</vt:lpstr>
      <vt:lpstr>GRAFIČKI KORISNIČKI INTERFEJS-programiranje</vt:lpstr>
      <vt:lpstr>GUI-više o grafičkim objektima</vt:lpstr>
      <vt:lpstr>GUI-kreiranje objekata 1 i 2</vt:lpstr>
      <vt:lpstr>GUI-više o grafičkim objektima</vt:lpstr>
      <vt:lpstr>GUI-Kreiranje labela(etiketa)</vt:lpstr>
      <vt:lpstr>GUI-više o grafičkim objektima</vt:lpstr>
      <vt:lpstr>GUI-Kreiranje polja za tekst</vt:lpstr>
      <vt:lpstr>GUI-više o grafičkim objektima</vt:lpstr>
      <vt:lpstr>GUI-Kreiranje JButton objekta</vt:lpstr>
      <vt:lpstr>INVENTAR APLIKACIJA-vizuelni deo</vt:lpstr>
      <vt:lpstr>GUI-podešavanje JFrame objekta</vt:lpstr>
      <vt:lpstr>GUI-podešavanje JPanel objekta</vt:lpstr>
      <vt:lpstr>GUI-Podešavanje objekta JLabel klase</vt:lpstr>
      <vt:lpstr>GUI-Podešavanje objekta JTextField klase</vt:lpstr>
      <vt:lpstr>GUI-Podešavanje objekta JButton klase</vt:lpstr>
      <vt:lpstr>INVENTAR APLIKACIJA-vizuelni deo</vt:lpstr>
      <vt:lpstr>GUI-povezivanje objekata 1 i 2</vt:lpstr>
      <vt:lpstr>INVENTAR APLIKACIJA-događaj dugmeta</vt:lpstr>
      <vt:lpstr>Dodavanje događaja dugmeta</vt:lpstr>
      <vt:lpstr>INVENTAR APLIKACIJA-dodavanje poslovne logike</vt:lpstr>
      <vt:lpstr>Poslovna logika(računski deo bez grafike)</vt:lpstr>
      <vt:lpstr>Poslovna logika(računski sa grafikom)</vt:lpstr>
      <vt:lpstr>INVENTAR APLIKACIJA-kraj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 APLIKACIJA</dc:title>
  <dc:creator>Boban</dc:creator>
  <cp:lastModifiedBy>Boban</cp:lastModifiedBy>
  <cp:revision>25</cp:revision>
  <dcterms:created xsi:type="dcterms:W3CDTF">2006-08-16T00:00:00Z</dcterms:created>
  <dcterms:modified xsi:type="dcterms:W3CDTF">2022-04-16T07:35:49Z</dcterms:modified>
</cp:coreProperties>
</file>